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258" r:id="rId7"/>
    <p:sldId id="334" r:id="rId8"/>
    <p:sldId id="338" r:id="rId9"/>
    <p:sldId id="339" r:id="rId10"/>
    <p:sldId id="341" r:id="rId11"/>
    <p:sldId id="342" r:id="rId12"/>
    <p:sldId id="347" r:id="rId13"/>
    <p:sldId id="348" r:id="rId14"/>
    <p:sldId id="349" r:id="rId15"/>
    <p:sldId id="350" r:id="rId16"/>
    <p:sldId id="344" r:id="rId17"/>
    <p:sldId id="263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  <a:srgbClr val="A7FF00"/>
    <a:srgbClr val="B8A1FF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CF4A33-D725-4BA4-9F01-0ADE686789BA}" v="43" dt="2023-03-13T11:27:05.620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84903" autoAdjust="0"/>
  </p:normalViewPr>
  <p:slideViewPr>
    <p:cSldViewPr snapToGrid="0">
      <p:cViewPr varScale="1">
        <p:scale>
          <a:sx n="70" d="100"/>
          <a:sy n="70" d="100"/>
        </p:scale>
        <p:origin x="113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7CCF4A33-D725-4BA4-9F01-0ADE686789BA}"/>
    <pc:docChg chg="undo custSel delSld modSld">
      <pc:chgData name="Thomas Noordeloos" userId="df9f46e9-7760-4f6a-814f-9e8180d7b46a" providerId="ADAL" clId="{7CCF4A33-D725-4BA4-9F01-0ADE686789BA}" dt="2023-03-13T11:27:42.616" v="96" actId="47"/>
      <pc:docMkLst>
        <pc:docMk/>
      </pc:docMkLst>
      <pc:sldChg chg="modSp mod">
        <pc:chgData name="Thomas Noordeloos" userId="df9f46e9-7760-4f6a-814f-9e8180d7b46a" providerId="ADAL" clId="{7CCF4A33-D725-4BA4-9F01-0ADE686789BA}" dt="2023-03-13T10:10:04.878" v="31" actId="20577"/>
        <pc:sldMkLst>
          <pc:docMk/>
          <pc:sldMk cId="149369369" sldId="257"/>
        </pc:sldMkLst>
        <pc:spChg chg="mod">
          <ac:chgData name="Thomas Noordeloos" userId="df9f46e9-7760-4f6a-814f-9e8180d7b46a" providerId="ADAL" clId="{7CCF4A33-D725-4BA4-9F01-0ADE686789BA}" dt="2023-03-13T10:09:46.768" v="6" actId="20577"/>
          <ac:spMkLst>
            <pc:docMk/>
            <pc:sldMk cId="149369369" sldId="257"/>
            <ac:spMk id="2" creationId="{00000000-0000-0000-0000-000000000000}"/>
          </ac:spMkLst>
        </pc:spChg>
        <pc:spChg chg="mod">
          <ac:chgData name="Thomas Noordeloos" userId="df9f46e9-7760-4f6a-814f-9e8180d7b46a" providerId="ADAL" clId="{7CCF4A33-D725-4BA4-9F01-0ADE686789BA}" dt="2023-03-13T10:10:04.878" v="31" actId="20577"/>
          <ac:spMkLst>
            <pc:docMk/>
            <pc:sldMk cId="149369369" sldId="257"/>
            <ac:spMk id="3" creationId="{00000000-0000-0000-0000-000000000000}"/>
          </ac:spMkLst>
        </pc:spChg>
      </pc:sldChg>
      <pc:sldChg chg="delSp modSp mod modAnim">
        <pc:chgData name="Thomas Noordeloos" userId="df9f46e9-7760-4f6a-814f-9e8180d7b46a" providerId="ADAL" clId="{7CCF4A33-D725-4BA4-9F01-0ADE686789BA}" dt="2023-03-13T11:27:20.766" v="94" actId="5793"/>
        <pc:sldMkLst>
          <pc:docMk/>
          <pc:sldMk cId="74114453" sldId="334"/>
        </pc:sldMkLst>
        <pc:spChg chg="mod">
          <ac:chgData name="Thomas Noordeloos" userId="df9f46e9-7760-4f6a-814f-9e8180d7b46a" providerId="ADAL" clId="{7CCF4A33-D725-4BA4-9F01-0ADE686789BA}" dt="2023-03-13T11:27:20.766" v="94" actId="5793"/>
          <ac:spMkLst>
            <pc:docMk/>
            <pc:sldMk cId="74114453" sldId="334"/>
            <ac:spMk id="2" creationId="{00000000-0000-0000-0000-000000000000}"/>
          </ac:spMkLst>
        </pc:spChg>
        <pc:spChg chg="mod">
          <ac:chgData name="Thomas Noordeloos" userId="df9f46e9-7760-4f6a-814f-9e8180d7b46a" providerId="ADAL" clId="{7CCF4A33-D725-4BA4-9F01-0ADE686789BA}" dt="2023-03-13T11:27:05.620" v="80" actId="20577"/>
          <ac:spMkLst>
            <pc:docMk/>
            <pc:sldMk cId="74114453" sldId="334"/>
            <ac:spMk id="3" creationId="{00000000-0000-0000-0000-000000000000}"/>
          </ac:spMkLst>
        </pc:spChg>
        <pc:picChg chg="del">
          <ac:chgData name="Thomas Noordeloos" userId="df9f46e9-7760-4f6a-814f-9e8180d7b46a" providerId="ADAL" clId="{7CCF4A33-D725-4BA4-9F01-0ADE686789BA}" dt="2023-03-13T11:27:09.757" v="81" actId="478"/>
          <ac:picMkLst>
            <pc:docMk/>
            <pc:sldMk cId="74114453" sldId="334"/>
            <ac:picMk id="8" creationId="{33BEAC0E-DFF9-46F8-9EB3-F238750FA208}"/>
          </ac:picMkLst>
        </pc:picChg>
      </pc:sldChg>
      <pc:sldChg chg="modSp del mod">
        <pc:chgData name="Thomas Noordeloos" userId="df9f46e9-7760-4f6a-814f-9e8180d7b46a" providerId="ADAL" clId="{7CCF4A33-D725-4BA4-9F01-0ADE686789BA}" dt="2023-03-13T11:25:08.882" v="38" actId="47"/>
        <pc:sldMkLst>
          <pc:docMk/>
          <pc:sldMk cId="1907741369" sldId="335"/>
        </pc:sldMkLst>
        <pc:spChg chg="mod">
          <ac:chgData name="Thomas Noordeloos" userId="df9f46e9-7760-4f6a-814f-9e8180d7b46a" providerId="ADAL" clId="{7CCF4A33-D725-4BA4-9F01-0ADE686789BA}" dt="2023-03-13T10:56:25.337" v="32" actId="1076"/>
          <ac:spMkLst>
            <pc:docMk/>
            <pc:sldMk cId="1907741369" sldId="335"/>
            <ac:spMk id="2" creationId="{00000000-0000-0000-0000-000000000000}"/>
          </ac:spMkLst>
        </pc:spChg>
      </pc:sldChg>
      <pc:sldChg chg="del">
        <pc:chgData name="Thomas Noordeloos" userId="df9f46e9-7760-4f6a-814f-9e8180d7b46a" providerId="ADAL" clId="{7CCF4A33-D725-4BA4-9F01-0ADE686789BA}" dt="2023-03-13T11:27:37.996" v="95" actId="47"/>
        <pc:sldMkLst>
          <pc:docMk/>
          <pc:sldMk cId="2180975966" sldId="336"/>
        </pc:sldMkLst>
      </pc:sldChg>
      <pc:sldChg chg="del">
        <pc:chgData name="Thomas Noordeloos" userId="df9f46e9-7760-4f6a-814f-9e8180d7b46a" providerId="ADAL" clId="{7CCF4A33-D725-4BA4-9F01-0ADE686789BA}" dt="2023-03-13T11:27:42.616" v="96" actId="47"/>
        <pc:sldMkLst>
          <pc:docMk/>
          <pc:sldMk cId="2173255668" sldId="337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584379-59F1-48E2-A5C9-A4EEB39FB1D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749EA489-6003-44B2-9EF2-8743E034DD55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Welke functie binnen het bedrijf spreekt jou aan? </a:t>
          </a:r>
        </a:p>
      </dgm:t>
    </dgm:pt>
    <dgm:pt modelId="{223E8AFD-8D6C-42E0-BA5D-A6CA20B6E5B1}" type="parTrans" cxnId="{B3160D49-BF0F-4C8F-BACC-14B7AFA6EAF3}">
      <dgm:prSet/>
      <dgm:spPr/>
      <dgm:t>
        <a:bodyPr/>
        <a:lstStyle/>
        <a:p>
          <a:endParaRPr lang="en-US"/>
        </a:p>
      </dgm:t>
    </dgm:pt>
    <dgm:pt modelId="{30B0732E-4D02-48D9-BCA9-47D11FCC5522}" type="sibTrans" cxnId="{B3160D49-BF0F-4C8F-BACC-14B7AFA6EAF3}">
      <dgm:prSet/>
      <dgm:spPr/>
      <dgm:t>
        <a:bodyPr/>
        <a:lstStyle/>
        <a:p>
          <a:endParaRPr lang="en-US"/>
        </a:p>
      </dgm:t>
    </dgm:pt>
    <dgm:pt modelId="{BE89E78A-7045-4C3E-B37E-53502C5D169A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Welke functie juist niet?</a:t>
          </a:r>
        </a:p>
      </dgm:t>
    </dgm:pt>
    <dgm:pt modelId="{F232BAEE-213B-423E-B68F-1E2EBFDEB53A}" type="parTrans" cxnId="{2DF8D28D-0AEF-4C40-9E72-9FC7547A56C8}">
      <dgm:prSet/>
      <dgm:spPr/>
      <dgm:t>
        <a:bodyPr/>
        <a:lstStyle/>
        <a:p>
          <a:endParaRPr lang="en-US"/>
        </a:p>
      </dgm:t>
    </dgm:pt>
    <dgm:pt modelId="{E320AB62-8F58-4B27-B924-323A3C791AA4}" type="sibTrans" cxnId="{2DF8D28D-0AEF-4C40-9E72-9FC7547A56C8}">
      <dgm:prSet/>
      <dgm:spPr/>
      <dgm:t>
        <a:bodyPr/>
        <a:lstStyle/>
        <a:p>
          <a:endParaRPr lang="en-US"/>
        </a:p>
      </dgm:t>
    </dgm:pt>
    <dgm:pt modelId="{D84B0CD0-60C5-4F24-B89A-0B79C03F6A98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Werk de opdracht (digitaal) beeldend uit. Hoe je dat wil doen is aan jou. </a:t>
          </a:r>
          <a:br>
            <a:rPr lang="nl-NL" dirty="0"/>
          </a:br>
          <a:r>
            <a:rPr lang="nl-NL" dirty="0"/>
            <a:t>Maak een poster, fotoshop een afbeelding of schets een tekening. </a:t>
          </a:r>
          <a:endParaRPr lang="en-US" dirty="0"/>
        </a:p>
      </dgm:t>
    </dgm:pt>
    <dgm:pt modelId="{66DDF64A-9674-441D-A500-347B372409B9}" type="parTrans" cxnId="{B0926218-FE24-4622-9292-339AA98C2293}">
      <dgm:prSet/>
      <dgm:spPr/>
      <dgm:t>
        <a:bodyPr/>
        <a:lstStyle/>
        <a:p>
          <a:endParaRPr lang="en-US"/>
        </a:p>
      </dgm:t>
    </dgm:pt>
    <dgm:pt modelId="{AA8C5ACD-2D56-4224-84BB-ADFBB161009F}" type="sibTrans" cxnId="{B0926218-FE24-4622-9292-339AA98C2293}">
      <dgm:prSet/>
      <dgm:spPr/>
      <dgm:t>
        <a:bodyPr/>
        <a:lstStyle/>
        <a:p>
          <a:endParaRPr lang="en-US"/>
        </a:p>
      </dgm:t>
    </dgm:pt>
    <dgm:pt modelId="{B9EB42A9-7D0B-4940-8A03-73E136A51417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Welke stappen moet je nemen om de functie die je aanspreekt uit te kunnen voeren. Benoem minimaal 5 concrete stappen. </a:t>
          </a:r>
          <a:endParaRPr lang="en-US" dirty="0"/>
        </a:p>
      </dgm:t>
    </dgm:pt>
    <dgm:pt modelId="{E04EDACC-4E19-431C-88E1-B8FCC694D0FF}" type="parTrans" cxnId="{FBF21265-A100-4B4F-8E3D-0601D95D9BA8}">
      <dgm:prSet/>
      <dgm:spPr/>
      <dgm:t>
        <a:bodyPr/>
        <a:lstStyle/>
        <a:p>
          <a:endParaRPr lang="en-US"/>
        </a:p>
      </dgm:t>
    </dgm:pt>
    <dgm:pt modelId="{08A4795D-5CFA-4B2E-A49D-7A1B3143FDC5}" type="sibTrans" cxnId="{FBF21265-A100-4B4F-8E3D-0601D95D9BA8}">
      <dgm:prSet/>
      <dgm:spPr/>
      <dgm:t>
        <a:bodyPr/>
        <a:lstStyle/>
        <a:p>
          <a:endParaRPr lang="en-US"/>
        </a:p>
      </dgm:t>
    </dgm:pt>
    <dgm:pt modelId="{B57D3145-EB4C-4659-9FA8-BA8932D409CB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Deel met je medestudent en geef elkaar tips.</a:t>
          </a:r>
          <a:endParaRPr lang="en-US" dirty="0"/>
        </a:p>
      </dgm:t>
    </dgm:pt>
    <dgm:pt modelId="{AE4F1A25-B8CE-4209-AC4B-F4A8B2E67A82}" type="parTrans" cxnId="{842C0E48-97B3-4FE6-A065-CFB08C376A4A}">
      <dgm:prSet/>
      <dgm:spPr/>
      <dgm:t>
        <a:bodyPr/>
        <a:lstStyle/>
        <a:p>
          <a:endParaRPr lang="en-US"/>
        </a:p>
      </dgm:t>
    </dgm:pt>
    <dgm:pt modelId="{68A1AE6D-C648-45EF-830E-5478C4265676}" type="sibTrans" cxnId="{842C0E48-97B3-4FE6-A065-CFB08C376A4A}">
      <dgm:prSet/>
      <dgm:spPr/>
      <dgm:t>
        <a:bodyPr/>
        <a:lstStyle/>
        <a:p>
          <a:endParaRPr lang="en-US"/>
        </a:p>
      </dgm:t>
    </dgm:pt>
    <dgm:pt modelId="{9B4724F1-5B9A-49A4-9F39-B4263ABFB165}" type="pres">
      <dgm:prSet presAssocID="{3C584379-59F1-48E2-A5C9-A4EEB39FB1D3}" presName="root" presStyleCnt="0">
        <dgm:presLayoutVars>
          <dgm:dir/>
          <dgm:resizeHandles val="exact"/>
        </dgm:presLayoutVars>
      </dgm:prSet>
      <dgm:spPr/>
    </dgm:pt>
    <dgm:pt modelId="{70184230-D131-4120-A0D7-BC295CC6B65A}" type="pres">
      <dgm:prSet presAssocID="{749EA489-6003-44B2-9EF2-8743E034DD55}" presName="compNode" presStyleCnt="0"/>
      <dgm:spPr/>
    </dgm:pt>
    <dgm:pt modelId="{A1A1A93A-7297-4715-95D9-4D1B5A25E3C5}" type="pres">
      <dgm:prSet presAssocID="{749EA489-6003-44B2-9EF2-8743E034DD55}" presName="bgRect" presStyleLbl="bgShp" presStyleIdx="0" presStyleCnt="5"/>
      <dgm:spPr/>
    </dgm:pt>
    <dgm:pt modelId="{824FC9E4-9177-4983-A96C-73045A71C6AE}" type="pres">
      <dgm:prSet presAssocID="{749EA489-6003-44B2-9EF2-8743E034DD5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iloot"/>
        </a:ext>
      </dgm:extLst>
    </dgm:pt>
    <dgm:pt modelId="{D5CA1731-FFD9-48FB-90CB-3D5A75DD1FCA}" type="pres">
      <dgm:prSet presAssocID="{749EA489-6003-44B2-9EF2-8743E034DD55}" presName="spaceRect" presStyleCnt="0"/>
      <dgm:spPr/>
    </dgm:pt>
    <dgm:pt modelId="{489171BE-B4A3-4DE9-B1D2-87CFCCE580D3}" type="pres">
      <dgm:prSet presAssocID="{749EA489-6003-44B2-9EF2-8743E034DD55}" presName="parTx" presStyleLbl="revTx" presStyleIdx="0" presStyleCnt="5">
        <dgm:presLayoutVars>
          <dgm:chMax val="0"/>
          <dgm:chPref val="0"/>
        </dgm:presLayoutVars>
      </dgm:prSet>
      <dgm:spPr/>
    </dgm:pt>
    <dgm:pt modelId="{6BCB598E-736D-4D35-A693-3BD36C0B1461}" type="pres">
      <dgm:prSet presAssocID="{30B0732E-4D02-48D9-BCA9-47D11FCC5522}" presName="sibTrans" presStyleCnt="0"/>
      <dgm:spPr/>
    </dgm:pt>
    <dgm:pt modelId="{000F25C9-6E6B-4BCF-A19C-7444B08513CE}" type="pres">
      <dgm:prSet presAssocID="{BE89E78A-7045-4C3E-B37E-53502C5D169A}" presName="compNode" presStyleCnt="0"/>
      <dgm:spPr/>
    </dgm:pt>
    <dgm:pt modelId="{1AC744CB-4FB9-43C2-B13E-447FA1C748C7}" type="pres">
      <dgm:prSet presAssocID="{BE89E78A-7045-4C3E-B37E-53502C5D169A}" presName="bgRect" presStyleLbl="bgShp" presStyleIdx="1" presStyleCnt="5"/>
      <dgm:spPr/>
    </dgm:pt>
    <dgm:pt modelId="{5D6BF481-206A-43D7-AD3E-5F8282C6F3C1}" type="pres">
      <dgm:prSet presAssocID="{BE89E78A-7045-4C3E-B37E-53502C5D169A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erenarts"/>
        </a:ext>
      </dgm:extLst>
    </dgm:pt>
    <dgm:pt modelId="{EAEE8010-85BE-4B6E-8BAA-7E499765AF9F}" type="pres">
      <dgm:prSet presAssocID="{BE89E78A-7045-4C3E-B37E-53502C5D169A}" presName="spaceRect" presStyleCnt="0"/>
      <dgm:spPr/>
    </dgm:pt>
    <dgm:pt modelId="{0622D343-E962-458D-BF59-DC8A271DFED8}" type="pres">
      <dgm:prSet presAssocID="{BE89E78A-7045-4C3E-B37E-53502C5D169A}" presName="parTx" presStyleLbl="revTx" presStyleIdx="1" presStyleCnt="5">
        <dgm:presLayoutVars>
          <dgm:chMax val="0"/>
          <dgm:chPref val="0"/>
        </dgm:presLayoutVars>
      </dgm:prSet>
      <dgm:spPr/>
    </dgm:pt>
    <dgm:pt modelId="{4640A67B-AC7D-40FB-BD13-C09F4871A0C5}" type="pres">
      <dgm:prSet presAssocID="{E320AB62-8F58-4B27-B924-323A3C791AA4}" presName="sibTrans" presStyleCnt="0"/>
      <dgm:spPr/>
    </dgm:pt>
    <dgm:pt modelId="{F4531190-D76E-4642-B0EE-080BEF306BE1}" type="pres">
      <dgm:prSet presAssocID="{D84B0CD0-60C5-4F24-B89A-0B79C03F6A98}" presName="compNode" presStyleCnt="0"/>
      <dgm:spPr/>
    </dgm:pt>
    <dgm:pt modelId="{A14CA220-AFEC-4B04-9FCA-F0148BDAE8C4}" type="pres">
      <dgm:prSet presAssocID="{D84B0CD0-60C5-4F24-B89A-0B79C03F6A98}" presName="bgRect" presStyleLbl="bgShp" presStyleIdx="2" presStyleCnt="5"/>
      <dgm:spPr/>
    </dgm:pt>
    <dgm:pt modelId="{44FD8AE6-1598-4C07-ABDE-A05B49F31EBB}" type="pres">
      <dgm:prSet presAssocID="{D84B0CD0-60C5-4F24-B89A-0B79C03F6A98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unstenaar"/>
        </a:ext>
      </dgm:extLst>
    </dgm:pt>
    <dgm:pt modelId="{B1E1D319-34D7-40D8-B59B-186B5E680CE5}" type="pres">
      <dgm:prSet presAssocID="{D84B0CD0-60C5-4F24-B89A-0B79C03F6A98}" presName="spaceRect" presStyleCnt="0"/>
      <dgm:spPr/>
    </dgm:pt>
    <dgm:pt modelId="{367D8D09-E3B1-4DC7-9921-D8DCFB27C6FD}" type="pres">
      <dgm:prSet presAssocID="{D84B0CD0-60C5-4F24-B89A-0B79C03F6A98}" presName="parTx" presStyleLbl="revTx" presStyleIdx="2" presStyleCnt="5">
        <dgm:presLayoutVars>
          <dgm:chMax val="0"/>
          <dgm:chPref val="0"/>
        </dgm:presLayoutVars>
      </dgm:prSet>
      <dgm:spPr/>
    </dgm:pt>
    <dgm:pt modelId="{33A5A291-1489-4B11-958E-BB639EDFC6AF}" type="pres">
      <dgm:prSet presAssocID="{AA8C5ACD-2D56-4224-84BB-ADFBB161009F}" presName="sibTrans" presStyleCnt="0"/>
      <dgm:spPr/>
    </dgm:pt>
    <dgm:pt modelId="{433FE1DC-D9A3-47AE-A54B-92F3031334C3}" type="pres">
      <dgm:prSet presAssocID="{B9EB42A9-7D0B-4940-8A03-73E136A51417}" presName="compNode" presStyleCnt="0"/>
      <dgm:spPr/>
    </dgm:pt>
    <dgm:pt modelId="{BB1A25C0-6E07-4B45-BC9E-B5C062E7F390}" type="pres">
      <dgm:prSet presAssocID="{B9EB42A9-7D0B-4940-8A03-73E136A51417}" presName="bgRect" presStyleLbl="bgShp" presStyleIdx="3" presStyleCnt="5" custLinFactNeighborY="-1435"/>
      <dgm:spPr/>
    </dgm:pt>
    <dgm:pt modelId="{03F7FEFE-00B9-46EC-8C42-9DBFCE692CF5}" type="pres">
      <dgm:prSet presAssocID="{B9EB42A9-7D0B-4940-8A03-73E136A51417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open"/>
        </a:ext>
      </dgm:extLst>
    </dgm:pt>
    <dgm:pt modelId="{A6E239F8-2581-4BE9-8350-255C4C4E181E}" type="pres">
      <dgm:prSet presAssocID="{B9EB42A9-7D0B-4940-8A03-73E136A51417}" presName="spaceRect" presStyleCnt="0"/>
      <dgm:spPr/>
    </dgm:pt>
    <dgm:pt modelId="{799AB186-B620-449F-AF58-9507582C4BF1}" type="pres">
      <dgm:prSet presAssocID="{B9EB42A9-7D0B-4940-8A03-73E136A51417}" presName="parTx" presStyleLbl="revTx" presStyleIdx="3" presStyleCnt="5">
        <dgm:presLayoutVars>
          <dgm:chMax val="0"/>
          <dgm:chPref val="0"/>
        </dgm:presLayoutVars>
      </dgm:prSet>
      <dgm:spPr/>
    </dgm:pt>
    <dgm:pt modelId="{F911E852-5B44-4EF0-844F-8073A2F43806}" type="pres">
      <dgm:prSet presAssocID="{08A4795D-5CFA-4B2E-A49D-7A1B3143FDC5}" presName="sibTrans" presStyleCnt="0"/>
      <dgm:spPr/>
    </dgm:pt>
    <dgm:pt modelId="{6DBCE44D-B0F5-47AE-B3A9-E5EA8C0D7524}" type="pres">
      <dgm:prSet presAssocID="{B57D3145-EB4C-4659-9FA8-BA8932D409CB}" presName="compNode" presStyleCnt="0"/>
      <dgm:spPr/>
    </dgm:pt>
    <dgm:pt modelId="{CE946650-7D7B-4F64-83A9-B6A20D033F5B}" type="pres">
      <dgm:prSet presAssocID="{B57D3145-EB4C-4659-9FA8-BA8932D409CB}" presName="bgRect" presStyleLbl="bgShp" presStyleIdx="4" presStyleCnt="5"/>
      <dgm:spPr/>
    </dgm:pt>
    <dgm:pt modelId="{4B6C5D8E-3B41-4252-8C3F-AA8571FCFC6D}" type="pres">
      <dgm:prSet presAssocID="{B57D3145-EB4C-4659-9FA8-BA8932D409CB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 van rechts naar links"/>
        </a:ext>
      </dgm:extLst>
    </dgm:pt>
    <dgm:pt modelId="{7E8C8D64-C37E-49B7-9746-FA16B2996619}" type="pres">
      <dgm:prSet presAssocID="{B57D3145-EB4C-4659-9FA8-BA8932D409CB}" presName="spaceRect" presStyleCnt="0"/>
      <dgm:spPr/>
    </dgm:pt>
    <dgm:pt modelId="{2C5A9A53-3A64-4DF7-BA15-753A26D18505}" type="pres">
      <dgm:prSet presAssocID="{B57D3145-EB4C-4659-9FA8-BA8932D409CB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63C72C0F-E957-4379-821A-8658D282C583}" type="presOf" srcId="{D84B0CD0-60C5-4F24-B89A-0B79C03F6A98}" destId="{367D8D09-E3B1-4DC7-9921-D8DCFB27C6FD}" srcOrd="0" destOrd="0" presId="urn:microsoft.com/office/officeart/2018/2/layout/IconVerticalSolidList"/>
    <dgm:cxn modelId="{95106118-60A4-4085-A256-F516974B7ED3}" type="presOf" srcId="{BE89E78A-7045-4C3E-B37E-53502C5D169A}" destId="{0622D343-E962-458D-BF59-DC8A271DFED8}" srcOrd="0" destOrd="0" presId="urn:microsoft.com/office/officeart/2018/2/layout/IconVerticalSolidList"/>
    <dgm:cxn modelId="{B0926218-FE24-4622-9292-339AA98C2293}" srcId="{3C584379-59F1-48E2-A5C9-A4EEB39FB1D3}" destId="{D84B0CD0-60C5-4F24-B89A-0B79C03F6A98}" srcOrd="2" destOrd="0" parTransId="{66DDF64A-9674-441D-A500-347B372409B9}" sibTransId="{AA8C5ACD-2D56-4224-84BB-ADFBB161009F}"/>
    <dgm:cxn modelId="{FBF21265-A100-4B4F-8E3D-0601D95D9BA8}" srcId="{3C584379-59F1-48E2-A5C9-A4EEB39FB1D3}" destId="{B9EB42A9-7D0B-4940-8A03-73E136A51417}" srcOrd="3" destOrd="0" parTransId="{E04EDACC-4E19-431C-88E1-B8FCC694D0FF}" sibTransId="{08A4795D-5CFA-4B2E-A49D-7A1B3143FDC5}"/>
    <dgm:cxn modelId="{842C0E48-97B3-4FE6-A065-CFB08C376A4A}" srcId="{3C584379-59F1-48E2-A5C9-A4EEB39FB1D3}" destId="{B57D3145-EB4C-4659-9FA8-BA8932D409CB}" srcOrd="4" destOrd="0" parTransId="{AE4F1A25-B8CE-4209-AC4B-F4A8B2E67A82}" sibTransId="{68A1AE6D-C648-45EF-830E-5478C4265676}"/>
    <dgm:cxn modelId="{B3160D49-BF0F-4C8F-BACC-14B7AFA6EAF3}" srcId="{3C584379-59F1-48E2-A5C9-A4EEB39FB1D3}" destId="{749EA489-6003-44B2-9EF2-8743E034DD55}" srcOrd="0" destOrd="0" parTransId="{223E8AFD-8D6C-42E0-BA5D-A6CA20B6E5B1}" sibTransId="{30B0732E-4D02-48D9-BCA9-47D11FCC5522}"/>
    <dgm:cxn modelId="{BAF4A579-594D-47C8-8A2D-F0E18C6948CC}" type="presOf" srcId="{B57D3145-EB4C-4659-9FA8-BA8932D409CB}" destId="{2C5A9A53-3A64-4DF7-BA15-753A26D18505}" srcOrd="0" destOrd="0" presId="urn:microsoft.com/office/officeart/2018/2/layout/IconVerticalSolidList"/>
    <dgm:cxn modelId="{9C57CC80-7583-46E2-A386-9EB47FF6F4D9}" type="presOf" srcId="{3C584379-59F1-48E2-A5C9-A4EEB39FB1D3}" destId="{9B4724F1-5B9A-49A4-9F39-B4263ABFB165}" srcOrd="0" destOrd="0" presId="urn:microsoft.com/office/officeart/2018/2/layout/IconVerticalSolidList"/>
    <dgm:cxn modelId="{2DF8D28D-0AEF-4C40-9E72-9FC7547A56C8}" srcId="{3C584379-59F1-48E2-A5C9-A4EEB39FB1D3}" destId="{BE89E78A-7045-4C3E-B37E-53502C5D169A}" srcOrd="1" destOrd="0" parTransId="{F232BAEE-213B-423E-B68F-1E2EBFDEB53A}" sibTransId="{E320AB62-8F58-4B27-B924-323A3C791AA4}"/>
    <dgm:cxn modelId="{7B5E83A1-7065-43EC-962D-1959209EBDD4}" type="presOf" srcId="{749EA489-6003-44B2-9EF2-8743E034DD55}" destId="{489171BE-B4A3-4DE9-B1D2-87CFCCE580D3}" srcOrd="0" destOrd="0" presId="urn:microsoft.com/office/officeart/2018/2/layout/IconVerticalSolidList"/>
    <dgm:cxn modelId="{C9E268A2-8A2A-47D5-9746-99E1C6B04235}" type="presOf" srcId="{B9EB42A9-7D0B-4940-8A03-73E136A51417}" destId="{799AB186-B620-449F-AF58-9507582C4BF1}" srcOrd="0" destOrd="0" presId="urn:microsoft.com/office/officeart/2018/2/layout/IconVerticalSolidList"/>
    <dgm:cxn modelId="{35AD68F9-7093-445B-9E1E-82DFBFAB758C}" type="presParOf" srcId="{9B4724F1-5B9A-49A4-9F39-B4263ABFB165}" destId="{70184230-D131-4120-A0D7-BC295CC6B65A}" srcOrd="0" destOrd="0" presId="urn:microsoft.com/office/officeart/2018/2/layout/IconVerticalSolidList"/>
    <dgm:cxn modelId="{35E6F0B8-72A9-4EFF-A1A1-BD7AB1F89CE7}" type="presParOf" srcId="{70184230-D131-4120-A0D7-BC295CC6B65A}" destId="{A1A1A93A-7297-4715-95D9-4D1B5A25E3C5}" srcOrd="0" destOrd="0" presId="urn:microsoft.com/office/officeart/2018/2/layout/IconVerticalSolidList"/>
    <dgm:cxn modelId="{CFB720F2-D51C-4ABC-AB17-2328646BE873}" type="presParOf" srcId="{70184230-D131-4120-A0D7-BC295CC6B65A}" destId="{824FC9E4-9177-4983-A96C-73045A71C6AE}" srcOrd="1" destOrd="0" presId="urn:microsoft.com/office/officeart/2018/2/layout/IconVerticalSolidList"/>
    <dgm:cxn modelId="{A4326051-29B4-4889-A7D1-FE9717C7CE67}" type="presParOf" srcId="{70184230-D131-4120-A0D7-BC295CC6B65A}" destId="{D5CA1731-FFD9-48FB-90CB-3D5A75DD1FCA}" srcOrd="2" destOrd="0" presId="urn:microsoft.com/office/officeart/2018/2/layout/IconVerticalSolidList"/>
    <dgm:cxn modelId="{4775CBAE-8F00-43DF-8308-DA18A90E76E1}" type="presParOf" srcId="{70184230-D131-4120-A0D7-BC295CC6B65A}" destId="{489171BE-B4A3-4DE9-B1D2-87CFCCE580D3}" srcOrd="3" destOrd="0" presId="urn:microsoft.com/office/officeart/2018/2/layout/IconVerticalSolidList"/>
    <dgm:cxn modelId="{3A16BF0B-52E3-48CE-B088-E9B0B30FCBDF}" type="presParOf" srcId="{9B4724F1-5B9A-49A4-9F39-B4263ABFB165}" destId="{6BCB598E-736D-4D35-A693-3BD36C0B1461}" srcOrd="1" destOrd="0" presId="urn:microsoft.com/office/officeart/2018/2/layout/IconVerticalSolidList"/>
    <dgm:cxn modelId="{C3AF5122-7077-440F-B467-00789BD4639E}" type="presParOf" srcId="{9B4724F1-5B9A-49A4-9F39-B4263ABFB165}" destId="{000F25C9-6E6B-4BCF-A19C-7444B08513CE}" srcOrd="2" destOrd="0" presId="urn:microsoft.com/office/officeart/2018/2/layout/IconVerticalSolidList"/>
    <dgm:cxn modelId="{3D58CA83-F1A0-42FB-AC55-A43488F00977}" type="presParOf" srcId="{000F25C9-6E6B-4BCF-A19C-7444B08513CE}" destId="{1AC744CB-4FB9-43C2-B13E-447FA1C748C7}" srcOrd="0" destOrd="0" presId="urn:microsoft.com/office/officeart/2018/2/layout/IconVerticalSolidList"/>
    <dgm:cxn modelId="{5B1CDB7A-884D-4DCB-AD0E-C33064778BF2}" type="presParOf" srcId="{000F25C9-6E6B-4BCF-A19C-7444B08513CE}" destId="{5D6BF481-206A-43D7-AD3E-5F8282C6F3C1}" srcOrd="1" destOrd="0" presId="urn:microsoft.com/office/officeart/2018/2/layout/IconVerticalSolidList"/>
    <dgm:cxn modelId="{BBA994BD-1C9E-454C-A311-05C2E8D02782}" type="presParOf" srcId="{000F25C9-6E6B-4BCF-A19C-7444B08513CE}" destId="{EAEE8010-85BE-4B6E-8BAA-7E499765AF9F}" srcOrd="2" destOrd="0" presId="urn:microsoft.com/office/officeart/2018/2/layout/IconVerticalSolidList"/>
    <dgm:cxn modelId="{86D0D1EE-ABF4-4CFE-A979-6FF181EA8288}" type="presParOf" srcId="{000F25C9-6E6B-4BCF-A19C-7444B08513CE}" destId="{0622D343-E962-458D-BF59-DC8A271DFED8}" srcOrd="3" destOrd="0" presId="urn:microsoft.com/office/officeart/2018/2/layout/IconVerticalSolidList"/>
    <dgm:cxn modelId="{225F3AAD-3830-46DE-B293-2B99448BCA57}" type="presParOf" srcId="{9B4724F1-5B9A-49A4-9F39-B4263ABFB165}" destId="{4640A67B-AC7D-40FB-BD13-C09F4871A0C5}" srcOrd="3" destOrd="0" presId="urn:microsoft.com/office/officeart/2018/2/layout/IconVerticalSolidList"/>
    <dgm:cxn modelId="{1B42CF9C-5B9F-435D-AFF2-2E2C13DBF3E3}" type="presParOf" srcId="{9B4724F1-5B9A-49A4-9F39-B4263ABFB165}" destId="{F4531190-D76E-4642-B0EE-080BEF306BE1}" srcOrd="4" destOrd="0" presId="urn:microsoft.com/office/officeart/2018/2/layout/IconVerticalSolidList"/>
    <dgm:cxn modelId="{7B6F9199-171B-4FB7-A32D-71ADE035787D}" type="presParOf" srcId="{F4531190-D76E-4642-B0EE-080BEF306BE1}" destId="{A14CA220-AFEC-4B04-9FCA-F0148BDAE8C4}" srcOrd="0" destOrd="0" presId="urn:microsoft.com/office/officeart/2018/2/layout/IconVerticalSolidList"/>
    <dgm:cxn modelId="{1FFDBB55-AF99-4CCF-956C-FA8AC988E48B}" type="presParOf" srcId="{F4531190-D76E-4642-B0EE-080BEF306BE1}" destId="{44FD8AE6-1598-4C07-ABDE-A05B49F31EBB}" srcOrd="1" destOrd="0" presId="urn:microsoft.com/office/officeart/2018/2/layout/IconVerticalSolidList"/>
    <dgm:cxn modelId="{B51E8116-F733-4C6E-8995-D5015AFF4707}" type="presParOf" srcId="{F4531190-D76E-4642-B0EE-080BEF306BE1}" destId="{B1E1D319-34D7-40D8-B59B-186B5E680CE5}" srcOrd="2" destOrd="0" presId="urn:microsoft.com/office/officeart/2018/2/layout/IconVerticalSolidList"/>
    <dgm:cxn modelId="{84053923-CF0C-4173-BF7A-FC2487D3A06B}" type="presParOf" srcId="{F4531190-D76E-4642-B0EE-080BEF306BE1}" destId="{367D8D09-E3B1-4DC7-9921-D8DCFB27C6FD}" srcOrd="3" destOrd="0" presId="urn:microsoft.com/office/officeart/2018/2/layout/IconVerticalSolidList"/>
    <dgm:cxn modelId="{CC76D840-2377-4E09-974D-E00A46C368D2}" type="presParOf" srcId="{9B4724F1-5B9A-49A4-9F39-B4263ABFB165}" destId="{33A5A291-1489-4B11-958E-BB639EDFC6AF}" srcOrd="5" destOrd="0" presId="urn:microsoft.com/office/officeart/2018/2/layout/IconVerticalSolidList"/>
    <dgm:cxn modelId="{D44CD492-8C6A-4FC3-972E-4963B3033BB8}" type="presParOf" srcId="{9B4724F1-5B9A-49A4-9F39-B4263ABFB165}" destId="{433FE1DC-D9A3-47AE-A54B-92F3031334C3}" srcOrd="6" destOrd="0" presId="urn:microsoft.com/office/officeart/2018/2/layout/IconVerticalSolidList"/>
    <dgm:cxn modelId="{B2B74C9C-7EC1-4A00-8876-EC97EC8CE1AD}" type="presParOf" srcId="{433FE1DC-D9A3-47AE-A54B-92F3031334C3}" destId="{BB1A25C0-6E07-4B45-BC9E-B5C062E7F390}" srcOrd="0" destOrd="0" presId="urn:microsoft.com/office/officeart/2018/2/layout/IconVerticalSolidList"/>
    <dgm:cxn modelId="{A2688C1B-888D-4D19-8A50-9076EA9BCAD3}" type="presParOf" srcId="{433FE1DC-D9A3-47AE-A54B-92F3031334C3}" destId="{03F7FEFE-00B9-46EC-8C42-9DBFCE692CF5}" srcOrd="1" destOrd="0" presId="urn:microsoft.com/office/officeart/2018/2/layout/IconVerticalSolidList"/>
    <dgm:cxn modelId="{37D1CFE6-BA1E-44A2-A469-BD50ACA33C7A}" type="presParOf" srcId="{433FE1DC-D9A3-47AE-A54B-92F3031334C3}" destId="{A6E239F8-2581-4BE9-8350-255C4C4E181E}" srcOrd="2" destOrd="0" presId="urn:microsoft.com/office/officeart/2018/2/layout/IconVerticalSolidList"/>
    <dgm:cxn modelId="{E7F0540E-D076-42F9-AB23-244A30B8935F}" type="presParOf" srcId="{433FE1DC-D9A3-47AE-A54B-92F3031334C3}" destId="{799AB186-B620-449F-AF58-9507582C4BF1}" srcOrd="3" destOrd="0" presId="urn:microsoft.com/office/officeart/2018/2/layout/IconVerticalSolidList"/>
    <dgm:cxn modelId="{2DE7B979-2470-4788-8D25-A5556244AB76}" type="presParOf" srcId="{9B4724F1-5B9A-49A4-9F39-B4263ABFB165}" destId="{F911E852-5B44-4EF0-844F-8073A2F43806}" srcOrd="7" destOrd="0" presId="urn:microsoft.com/office/officeart/2018/2/layout/IconVerticalSolidList"/>
    <dgm:cxn modelId="{DF94891A-65AA-455E-B188-2D4AC1BBDC1B}" type="presParOf" srcId="{9B4724F1-5B9A-49A4-9F39-B4263ABFB165}" destId="{6DBCE44D-B0F5-47AE-B3A9-E5EA8C0D7524}" srcOrd="8" destOrd="0" presId="urn:microsoft.com/office/officeart/2018/2/layout/IconVerticalSolidList"/>
    <dgm:cxn modelId="{16FD2BE0-B813-430D-9D80-620D64503D87}" type="presParOf" srcId="{6DBCE44D-B0F5-47AE-B3A9-E5EA8C0D7524}" destId="{CE946650-7D7B-4F64-83A9-B6A20D033F5B}" srcOrd="0" destOrd="0" presId="urn:microsoft.com/office/officeart/2018/2/layout/IconVerticalSolidList"/>
    <dgm:cxn modelId="{535EF983-45A9-48BF-96F9-0419AFE2D5AD}" type="presParOf" srcId="{6DBCE44D-B0F5-47AE-B3A9-E5EA8C0D7524}" destId="{4B6C5D8E-3B41-4252-8C3F-AA8571FCFC6D}" srcOrd="1" destOrd="0" presId="urn:microsoft.com/office/officeart/2018/2/layout/IconVerticalSolidList"/>
    <dgm:cxn modelId="{5E83A8DF-A7C2-4E26-B8A9-C76C14E4BBAE}" type="presParOf" srcId="{6DBCE44D-B0F5-47AE-B3A9-E5EA8C0D7524}" destId="{7E8C8D64-C37E-49B7-9746-FA16B2996619}" srcOrd="2" destOrd="0" presId="urn:microsoft.com/office/officeart/2018/2/layout/IconVerticalSolidList"/>
    <dgm:cxn modelId="{C573007E-43B4-438B-9159-567DC89DE267}" type="presParOf" srcId="{6DBCE44D-B0F5-47AE-B3A9-E5EA8C0D7524}" destId="{2C5A9A53-3A64-4DF7-BA15-753A26D1850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A1A93A-7297-4715-95D9-4D1B5A25E3C5}">
      <dsp:nvSpPr>
        <dsp:cNvPr id="0" name=""/>
        <dsp:cNvSpPr/>
      </dsp:nvSpPr>
      <dsp:spPr>
        <a:xfrm>
          <a:off x="0" y="3399"/>
          <a:ext cx="10515600" cy="72408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4FC9E4-9177-4983-A96C-73045A71C6AE}">
      <dsp:nvSpPr>
        <dsp:cNvPr id="0" name=""/>
        <dsp:cNvSpPr/>
      </dsp:nvSpPr>
      <dsp:spPr>
        <a:xfrm>
          <a:off x="219037" y="166319"/>
          <a:ext cx="398249" cy="3982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9171BE-B4A3-4DE9-B1D2-87CFCCE580D3}">
      <dsp:nvSpPr>
        <dsp:cNvPr id="0" name=""/>
        <dsp:cNvSpPr/>
      </dsp:nvSpPr>
      <dsp:spPr>
        <a:xfrm>
          <a:off x="836323" y="3399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Welke functie binnen het bedrijf spreekt jou aan? </a:t>
          </a:r>
        </a:p>
      </dsp:txBody>
      <dsp:txXfrm>
        <a:off x="836323" y="3399"/>
        <a:ext cx="9679276" cy="724089"/>
      </dsp:txXfrm>
    </dsp:sp>
    <dsp:sp modelId="{1AC744CB-4FB9-43C2-B13E-447FA1C748C7}">
      <dsp:nvSpPr>
        <dsp:cNvPr id="0" name=""/>
        <dsp:cNvSpPr/>
      </dsp:nvSpPr>
      <dsp:spPr>
        <a:xfrm>
          <a:off x="0" y="908511"/>
          <a:ext cx="10515600" cy="72408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6BF481-206A-43D7-AD3E-5F8282C6F3C1}">
      <dsp:nvSpPr>
        <dsp:cNvPr id="0" name=""/>
        <dsp:cNvSpPr/>
      </dsp:nvSpPr>
      <dsp:spPr>
        <a:xfrm>
          <a:off x="219037" y="1071431"/>
          <a:ext cx="398249" cy="3982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22D343-E962-458D-BF59-DC8A271DFED8}">
      <dsp:nvSpPr>
        <dsp:cNvPr id="0" name=""/>
        <dsp:cNvSpPr/>
      </dsp:nvSpPr>
      <dsp:spPr>
        <a:xfrm>
          <a:off x="836323" y="908511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Welke functie juist niet?</a:t>
          </a:r>
        </a:p>
      </dsp:txBody>
      <dsp:txXfrm>
        <a:off x="836323" y="908511"/>
        <a:ext cx="9679276" cy="724089"/>
      </dsp:txXfrm>
    </dsp:sp>
    <dsp:sp modelId="{A14CA220-AFEC-4B04-9FCA-F0148BDAE8C4}">
      <dsp:nvSpPr>
        <dsp:cNvPr id="0" name=""/>
        <dsp:cNvSpPr/>
      </dsp:nvSpPr>
      <dsp:spPr>
        <a:xfrm>
          <a:off x="0" y="1813624"/>
          <a:ext cx="10515600" cy="72408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FD8AE6-1598-4C07-ABDE-A05B49F31EBB}">
      <dsp:nvSpPr>
        <dsp:cNvPr id="0" name=""/>
        <dsp:cNvSpPr/>
      </dsp:nvSpPr>
      <dsp:spPr>
        <a:xfrm>
          <a:off x="219037" y="1976544"/>
          <a:ext cx="398249" cy="3982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7D8D09-E3B1-4DC7-9921-D8DCFB27C6FD}">
      <dsp:nvSpPr>
        <dsp:cNvPr id="0" name=""/>
        <dsp:cNvSpPr/>
      </dsp:nvSpPr>
      <dsp:spPr>
        <a:xfrm>
          <a:off x="836323" y="1813624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Werk de opdracht (digitaal) beeldend uit. Hoe je dat wil doen is aan jou. </a:t>
          </a:r>
          <a:br>
            <a:rPr lang="nl-NL" sz="1800" kern="1200" dirty="0"/>
          </a:br>
          <a:r>
            <a:rPr lang="nl-NL" sz="1800" kern="1200" dirty="0"/>
            <a:t>Maak een poster, fotoshop een afbeelding of schets een tekening. </a:t>
          </a:r>
          <a:endParaRPr lang="en-US" sz="1800" kern="1200" dirty="0"/>
        </a:p>
      </dsp:txBody>
      <dsp:txXfrm>
        <a:off x="836323" y="1813624"/>
        <a:ext cx="9679276" cy="724089"/>
      </dsp:txXfrm>
    </dsp:sp>
    <dsp:sp modelId="{BB1A25C0-6E07-4B45-BC9E-B5C062E7F390}">
      <dsp:nvSpPr>
        <dsp:cNvPr id="0" name=""/>
        <dsp:cNvSpPr/>
      </dsp:nvSpPr>
      <dsp:spPr>
        <a:xfrm>
          <a:off x="0" y="2708345"/>
          <a:ext cx="10515600" cy="72408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F7FEFE-00B9-46EC-8C42-9DBFCE692CF5}">
      <dsp:nvSpPr>
        <dsp:cNvPr id="0" name=""/>
        <dsp:cNvSpPr/>
      </dsp:nvSpPr>
      <dsp:spPr>
        <a:xfrm>
          <a:off x="219037" y="2881656"/>
          <a:ext cx="398249" cy="3982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9AB186-B620-449F-AF58-9507582C4BF1}">
      <dsp:nvSpPr>
        <dsp:cNvPr id="0" name=""/>
        <dsp:cNvSpPr/>
      </dsp:nvSpPr>
      <dsp:spPr>
        <a:xfrm>
          <a:off x="836323" y="2718736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Welke stappen moet je nemen om de functie die je aanspreekt uit te kunnen voeren. Benoem minimaal 5 concrete stappen. </a:t>
          </a:r>
          <a:endParaRPr lang="en-US" sz="1800" kern="1200" dirty="0"/>
        </a:p>
      </dsp:txBody>
      <dsp:txXfrm>
        <a:off x="836323" y="2718736"/>
        <a:ext cx="9679276" cy="724089"/>
      </dsp:txXfrm>
    </dsp:sp>
    <dsp:sp modelId="{CE946650-7D7B-4F64-83A9-B6A20D033F5B}">
      <dsp:nvSpPr>
        <dsp:cNvPr id="0" name=""/>
        <dsp:cNvSpPr/>
      </dsp:nvSpPr>
      <dsp:spPr>
        <a:xfrm>
          <a:off x="0" y="3623848"/>
          <a:ext cx="10515600" cy="72408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6C5D8E-3B41-4252-8C3F-AA8571FCFC6D}">
      <dsp:nvSpPr>
        <dsp:cNvPr id="0" name=""/>
        <dsp:cNvSpPr/>
      </dsp:nvSpPr>
      <dsp:spPr>
        <a:xfrm>
          <a:off x="219037" y="3786768"/>
          <a:ext cx="398249" cy="39824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5A9A53-3A64-4DF7-BA15-753A26D18505}">
      <dsp:nvSpPr>
        <dsp:cNvPr id="0" name=""/>
        <dsp:cNvSpPr/>
      </dsp:nvSpPr>
      <dsp:spPr>
        <a:xfrm>
          <a:off x="836323" y="3623848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Deel met je medestudent en geef elkaar tips.</a:t>
          </a:r>
          <a:endParaRPr lang="en-US" sz="1800" kern="1200" dirty="0"/>
        </a:p>
      </dsp:txBody>
      <dsp:txXfrm>
        <a:off x="836323" y="3623848"/>
        <a:ext cx="9679276" cy="724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1538-1FC0-48D9-B70E-2DC3874948F2}" type="datetimeFigureOut">
              <a:rPr lang="nl-NL" smtClean="0"/>
              <a:t>13-3-2023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D9B25-5126-4124-8E8A-22611371FA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4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l.wikipedia.org/wiki/Winst_(onderneming)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nl.wikipedia.org/wiki/Organisatiestructuur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nl.wikipedia.org/wiki/Afdeling_(organisatie)" TargetMode="External"/><Relationship Id="rId4" Type="http://schemas.openxmlformats.org/officeDocument/2006/relationships/hyperlink" Target="https://nl.wikipedia.org/wiki/Organisatie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Non-profit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wil zeggen dat er geen winstoogmerk is. Een non-profitorganisatie heeft niet als doel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Winst (onderneming)"/>
              </a:rPr>
              <a:t>winst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te maken.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B107C-10C8-4663-840F-38DEE8B13666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5248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Lijnorganisaties zijn organisaties met een organisatiestructuur die van onder tot boven een duidelijke hiërarchische opbouw heeft. </a:t>
            </a:r>
          </a:p>
          <a:p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Een lijnorganisatie bevat meerdere lagen die boven en onder elkaar geplaatst zijn. Daardoor heeft elke werknemer een leidinggevende of manager. 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4BA4D3-69D6-4B99-8CCE-370774A290BE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1873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lijn-staforganisatie is een lijnorganisatie waarbij het management wordt ondersteund door stafafdelingen of staffunctionarissen.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4BA4D3-69D6-4B99-8CCE-370774A290BE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883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projectorganisatie is een tijdelijke “afdeling” gevuld met mensen van verschillende afdelingen, die samenwerken aan een bepaald project. Voordeel van de projectorganisatie is dat de communicatie soepeler verloopt.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4BA4D3-69D6-4B99-8CCE-370774A290BE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9989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Een </a:t>
            </a:r>
            <a:r>
              <a:rPr lang="nl-NL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matrixorganisatie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een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Organisatiestructuur"/>
              </a:rPr>
              <a:t>organisatiestructuur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die vaak in grote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Organisatie"/>
              </a:rPr>
              <a:t>organisaties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wordt toegepast, waarbij de deelnemers aan meerdere personen rapporteren.</a:t>
            </a:r>
          </a:p>
          <a:p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een matrixorganisatie zitten vaak alle medewerkers die hetzelfde soort werk doen in één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Afdeling (organisatie)"/>
              </a:rPr>
              <a:t>afdeling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Als voorbeeld, alle tekenaars maken deel uit van de tekenkamer-unit en rapporteren aan het hoofd van deze afdeling. Dezelfde tekenaars zijn aan verschillende projectteams toegewezen en rapporteren ook aan de projectleiders.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4BA4D3-69D6-4B99-8CCE-370774A290BE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7233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13-3-2023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13-3-2023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13-3-2023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54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5743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13-3-2023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1524000" y="379414"/>
            <a:ext cx="9144000" cy="857716"/>
          </a:xfrm>
        </p:spPr>
        <p:txBody>
          <a:bodyPr anchor="t"/>
          <a:lstStyle/>
          <a:p>
            <a:r>
              <a:rPr lang="nl-NL" sz="4400" b="1" dirty="0"/>
              <a:t>Organisatiestructuur</a:t>
            </a:r>
          </a:p>
        </p:txBody>
      </p:sp>
      <p:pic>
        <p:nvPicPr>
          <p:cNvPr id="2050" name="Picture 2" descr="Afbeeldingsresultaat voor organisatiestructuur">
            <a:extLst>
              <a:ext uri="{FF2B5EF4-FFF2-40B4-BE49-F238E27FC236}">
                <a16:creationId xmlns:a16="http://schemas.microsoft.com/office/drawing/2014/main" id="{84CC7CEC-C9B3-43D7-A30B-E6BAA4A6C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659" y="1237130"/>
            <a:ext cx="6588534" cy="4659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Lijn-staforganisatie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711624" y="1772816"/>
            <a:ext cx="7620710" cy="4276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977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Projectorganisatie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84967" y="1832725"/>
            <a:ext cx="7787208" cy="389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698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Matrixorganisatie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24510"/>
          <a:stretch/>
        </p:blipFill>
        <p:spPr>
          <a:xfrm>
            <a:off x="2423592" y="1628801"/>
            <a:ext cx="7442564" cy="421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561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Structuur ontwikkeling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Startfase (startend ondernemer)</a:t>
            </a:r>
          </a:p>
          <a:p>
            <a:r>
              <a:rPr lang="nl-NL" dirty="0"/>
              <a:t>Groeifase (manager)</a:t>
            </a:r>
          </a:p>
          <a:p>
            <a:r>
              <a:rPr lang="nl-NL" dirty="0"/>
              <a:t>Volwassenheidsfase (bestuurder)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694" y="3619500"/>
            <a:ext cx="59055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24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wrap="square" anchor="ctr">
            <a:normAutofit/>
          </a:bodyPr>
          <a:lstStyle/>
          <a:p>
            <a:r>
              <a:rPr lang="nl-NL"/>
              <a:t>Opdracht</a:t>
            </a:r>
          </a:p>
        </p:txBody>
      </p:sp>
      <p:graphicFrame>
        <p:nvGraphicFramePr>
          <p:cNvPr id="6" name="Tijdelijke aanduiding voor inhoud 2">
            <a:extLst>
              <a:ext uri="{FF2B5EF4-FFF2-40B4-BE49-F238E27FC236}">
                <a16:creationId xmlns:a16="http://schemas.microsoft.com/office/drawing/2014/main" id="{59637814-827D-4685-B9E0-E811CB147ED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5970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5770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Vorige les(sen)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Informatie opzoeken over je bedrijf </a:t>
            </a:r>
          </a:p>
          <a:p>
            <a:r>
              <a:rPr lang="nl-NL" dirty="0"/>
              <a:t>Rechtsvorm </a:t>
            </a:r>
          </a:p>
          <a:p>
            <a:pPr lvl="1"/>
            <a:r>
              <a:rPr lang="nl-NL" dirty="0"/>
              <a:t>Wat is een rechtsvorm?</a:t>
            </a:r>
          </a:p>
          <a:p>
            <a:pPr lvl="1"/>
            <a:r>
              <a:rPr lang="nl-NL" dirty="0"/>
              <a:t>Welke rechtsvorm heeft je stagebedrijf?</a:t>
            </a:r>
          </a:p>
          <a:p>
            <a:r>
              <a:rPr lang="nl-NL" dirty="0"/>
              <a:t>Branche van je stagebedrijf</a:t>
            </a:r>
          </a:p>
          <a:p>
            <a:r>
              <a:rPr lang="nl-NL" dirty="0"/>
              <a:t>Bedrijfsactiviteiten 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7" name="Afbeelding 6" descr="Slapen kat">
            <a:extLst>
              <a:ext uri="{FF2B5EF4-FFF2-40B4-BE49-F238E27FC236}">
                <a16:creationId xmlns:a16="http://schemas.microsoft.com/office/drawing/2014/main" id="{CD8BCF09-8C79-4670-8AF8-A49944DB6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223" y="2514423"/>
            <a:ext cx="261937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6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Deze week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Je kunt uitleggen wat taken, bevoegdheden en verantwoordelijkheden zijn en kunt dit toepassen naar jouw eigen situatie (werk/bijverdiensten). </a:t>
            </a:r>
          </a:p>
          <a:p>
            <a:pPr>
              <a:defRPr/>
            </a:pPr>
            <a:r>
              <a:rPr lang="nl-NL" dirty="0"/>
              <a:t>Je kunt uitleggen welke organisatie indelingen er zijn</a:t>
            </a:r>
          </a:p>
          <a:p>
            <a:pPr>
              <a:defRPr/>
            </a:pPr>
            <a:r>
              <a:rPr lang="nl-NL" dirty="0"/>
              <a:t>Je kunt toelichten uit welke fasen de ontwikkeling van een bedrijf verloopt</a:t>
            </a:r>
          </a:p>
        </p:txBody>
      </p:sp>
    </p:spTree>
    <p:extLst>
      <p:ext uri="{BB962C8B-B14F-4D97-AF65-F5344CB8AC3E}">
        <p14:creationId xmlns:p14="http://schemas.microsoft.com/office/powerpoint/2010/main" val="2936665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Wat omvat het begrip …?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Taken</a:t>
            </a:r>
          </a:p>
          <a:p>
            <a:pPr marL="457200" lvl="1" indent="0">
              <a:buNone/>
            </a:pPr>
            <a:r>
              <a:rPr lang="nl-NL" dirty="0"/>
              <a:t>Dat wat je moet doen. De inhoud.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Bevoegdheden</a:t>
            </a:r>
          </a:p>
          <a:p>
            <a:pPr marL="457200" lvl="1" indent="0">
              <a:buNone/>
            </a:pPr>
            <a:r>
              <a:rPr lang="nl-NL" dirty="0"/>
              <a:t>Recht om in bepaalde situatie zelfstandig beslissingen te nemen over de uitvoering van een taak</a:t>
            </a:r>
          </a:p>
          <a:p>
            <a:endParaRPr lang="nl-NL" dirty="0"/>
          </a:p>
          <a:p>
            <a:r>
              <a:rPr lang="nl-NL" dirty="0"/>
              <a:t>Verantwoordelijkheden</a:t>
            </a:r>
          </a:p>
          <a:p>
            <a:pPr marL="0" indent="0">
              <a:buNone/>
            </a:pPr>
            <a:r>
              <a:rPr lang="nl-NL" sz="2400" dirty="0"/>
              <a:t>        De gevolgen van de taakuitvoering zijn volledig voor jouw 	rekening.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11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Wat is een organisatie?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Samenwerkingsverband tussen mensen, die bepaalde middelen en methoden gebruiken om doelen te behalen. 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849" y="3386088"/>
            <a:ext cx="3422873" cy="273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72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2245622" cy="1325563"/>
          </a:xfrm>
        </p:spPr>
        <p:txBody>
          <a:bodyPr>
            <a:normAutofit/>
          </a:bodyPr>
          <a:lstStyle/>
          <a:p>
            <a:r>
              <a:rPr lang="nl-NL" sz="4000" dirty="0">
                <a:solidFill>
                  <a:srgbClr val="0070C0"/>
                </a:solidFill>
              </a:rPr>
              <a:t>Het verschil: Non-profit en </a:t>
            </a:r>
            <a:r>
              <a:rPr lang="nl-NL" sz="4000" dirty="0" err="1">
                <a:solidFill>
                  <a:srgbClr val="0070C0"/>
                </a:solidFill>
              </a:rPr>
              <a:t>profit</a:t>
            </a:r>
            <a:r>
              <a:rPr lang="nl-NL" sz="4000" dirty="0">
                <a:solidFill>
                  <a:srgbClr val="0070C0"/>
                </a:solidFill>
              </a:rPr>
              <a:t> organisaties?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524" y="1412776"/>
            <a:ext cx="4749800" cy="4775200"/>
          </a:xfrm>
        </p:spPr>
      </p:pic>
    </p:spTree>
    <p:extLst>
      <p:ext uri="{BB962C8B-B14F-4D97-AF65-F5344CB8AC3E}">
        <p14:creationId xmlns:p14="http://schemas.microsoft.com/office/powerpoint/2010/main" val="374498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Structuur van een organisatie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964928"/>
            <a:ext cx="6635080" cy="610782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Organigram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744" y="2039245"/>
            <a:ext cx="6367748" cy="3840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68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Vier varianten organigram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Lijnorganisatie</a:t>
            </a:r>
          </a:p>
          <a:p>
            <a:r>
              <a:rPr lang="nl-NL" dirty="0"/>
              <a:t>Lijn-staforganisatie</a:t>
            </a:r>
          </a:p>
          <a:p>
            <a:r>
              <a:rPr lang="nl-NL" dirty="0"/>
              <a:t>Projectorganisatie</a:t>
            </a:r>
          </a:p>
          <a:p>
            <a:r>
              <a:rPr lang="nl-NL" dirty="0"/>
              <a:t>Matrixorganisatie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2867" y="2775099"/>
            <a:ext cx="3954804" cy="3077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37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Lijnorganisatie</a:t>
            </a:r>
          </a:p>
        </p:txBody>
      </p:sp>
      <p:pic>
        <p:nvPicPr>
          <p:cNvPr id="1026" name="Picture 2" descr="Afbeeldingsresultaat voor lijnorganisatie">
            <a:extLst>
              <a:ext uri="{FF2B5EF4-FFF2-40B4-BE49-F238E27FC236}">
                <a16:creationId xmlns:a16="http://schemas.microsoft.com/office/drawing/2014/main" id="{AB89B45A-D137-4D8D-9EB2-80BF99C353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03"/>
          <a:stretch/>
        </p:blipFill>
        <p:spPr bwMode="auto">
          <a:xfrm>
            <a:off x="2217421" y="1474470"/>
            <a:ext cx="7596728" cy="4358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09661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Props1.xml><?xml version="1.0" encoding="utf-8"?>
<ds:datastoreItem xmlns:ds="http://schemas.openxmlformats.org/officeDocument/2006/customXml" ds:itemID="{AF0AD7EE-F806-4862-BDC2-3EF0ED55DF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4FF143-0ABB-4CFF-A5DD-2BA0E6EC9068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437</Words>
  <Application>Microsoft Office PowerPoint</Application>
  <PresentationFormat>Breedbeeld</PresentationFormat>
  <Paragraphs>57</Paragraphs>
  <Slides>14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Kantoorthema</vt:lpstr>
      <vt:lpstr>Organisatiestructuur</vt:lpstr>
      <vt:lpstr>Vorige les(sen)</vt:lpstr>
      <vt:lpstr>Deze week</vt:lpstr>
      <vt:lpstr>Wat omvat het begrip …?</vt:lpstr>
      <vt:lpstr>Wat is een organisatie?</vt:lpstr>
      <vt:lpstr>Het verschil: Non-profit en profit organisaties?</vt:lpstr>
      <vt:lpstr>Structuur van een organisatie</vt:lpstr>
      <vt:lpstr>Vier varianten organigram</vt:lpstr>
      <vt:lpstr>Lijnorganisatie</vt:lpstr>
      <vt:lpstr>Lijn-staforganisatie</vt:lpstr>
      <vt:lpstr>Projectorganisatie</vt:lpstr>
      <vt:lpstr>Matrixorganisatie</vt:lpstr>
      <vt:lpstr>Structuur ontwikkeling</vt:lpstr>
      <vt:lpstr>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17</cp:revision>
  <dcterms:created xsi:type="dcterms:W3CDTF">2021-07-07T07:37:45Z</dcterms:created>
  <dcterms:modified xsi:type="dcterms:W3CDTF">2023-03-13T11:27:47Z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